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324" r:id="rId4"/>
    <p:sldId id="259" r:id="rId5"/>
    <p:sldId id="260" r:id="rId6"/>
    <p:sldId id="261" r:id="rId7"/>
    <p:sldId id="262" r:id="rId8"/>
    <p:sldId id="264" r:id="rId9"/>
    <p:sldId id="279" r:id="rId10"/>
    <p:sldId id="280" r:id="rId11"/>
    <p:sldId id="282" r:id="rId12"/>
    <p:sldId id="288" r:id="rId13"/>
    <p:sldId id="289" r:id="rId14"/>
    <p:sldId id="281" r:id="rId15"/>
    <p:sldId id="283" r:id="rId16"/>
    <p:sldId id="284" r:id="rId17"/>
    <p:sldId id="285" r:id="rId18"/>
    <p:sldId id="286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67" r:id="rId31"/>
    <p:sldId id="312" r:id="rId32"/>
    <p:sldId id="313" r:id="rId33"/>
    <p:sldId id="314" r:id="rId34"/>
    <p:sldId id="311" r:id="rId35"/>
    <p:sldId id="302" r:id="rId36"/>
    <p:sldId id="303" r:id="rId37"/>
    <p:sldId id="300" r:id="rId38"/>
    <p:sldId id="301" r:id="rId39"/>
    <p:sldId id="306" r:id="rId40"/>
    <p:sldId id="304" r:id="rId41"/>
    <p:sldId id="305" r:id="rId42"/>
    <p:sldId id="268" r:id="rId43"/>
    <p:sldId id="310" r:id="rId44"/>
    <p:sldId id="307" r:id="rId45"/>
    <p:sldId id="308" r:id="rId46"/>
    <p:sldId id="309" r:id="rId47"/>
    <p:sldId id="269" r:id="rId48"/>
    <p:sldId id="271" r:id="rId49"/>
    <p:sldId id="276" r:id="rId50"/>
    <p:sldId id="275" r:id="rId51"/>
    <p:sldId id="273" r:id="rId52"/>
    <p:sldId id="315" r:id="rId53"/>
    <p:sldId id="274" r:id="rId54"/>
    <p:sldId id="323" r:id="rId55"/>
    <p:sldId id="317" r:id="rId56"/>
    <p:sldId id="319" r:id="rId57"/>
    <p:sldId id="278" r:id="rId58"/>
    <p:sldId id="320" r:id="rId59"/>
    <p:sldId id="322" r:id="rId60"/>
    <p:sldId id="321" r:id="rId61"/>
    <p:sldId id="270" r:id="rId62"/>
    <p:sldId id="272" r:id="rId63"/>
    <p:sldId id="263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6C222F-C49F-447B-AE3A-582A3E9A472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B58C94-7368-469C-B062-E3004CFFE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4.jpeg"/><Relationship Id="rId7" Type="http://schemas.openxmlformats.org/officeDocument/2006/relationships/hyperlink" Target="&#1052;&#1072;&#1089;&#1090;&#1077;&#1088;-&#1082;&#1083;&#1072;&#1089;&#1089;.docx" TargetMode="External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3.jpe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1.png"/><Relationship Id="rId5" Type="http://schemas.openxmlformats.org/officeDocument/2006/relationships/image" Target="../media/image96.jpe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5.jpe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20f86154ab7cf69cab0f9870b82629e1d281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404664"/>
            <a:ext cx="67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  <a:ea typeface="Cambria" pitchFamily="18" charset="0"/>
              </a:rPr>
              <a:t>м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униципальное бюджетное дошкольное образовательное учреждение детский сад «Катюша» г. Волгодонска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1431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Мастер – класс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для педагогов на тему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«Патриотическое воспитание  детей младшего дошкольного возраста через ознакомление с народной игрушкой «Матрешка»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5000636"/>
            <a:ext cx="288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воспитатель первой квалификационной категории Нечаева Л.О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katjusha-112225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1043180" cy="167916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Длительность проекта: </a:t>
            </a:r>
            <a:r>
              <a:rPr lang="ru-RU" sz="2400" b="1" dirty="0" smtClean="0"/>
              <a:t>долгосрочный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Этапы проекта: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1 этап : Организационный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Определение целей и задач.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Сбор и обработка информации.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Составление плана проведения проекта.</a:t>
            </a:r>
          </a:p>
          <a:p>
            <a:pPr>
              <a:buFont typeface="Wingdings" pitchFamily="2" charset="2"/>
              <a:buChar char="v"/>
            </a:pP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28498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u="sng" dirty="0" smtClean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2 этап: Основной</a:t>
            </a:r>
          </a:p>
          <a:p>
            <a:r>
              <a:rPr lang="ru-RU" sz="2400" b="1" dirty="0" smtClean="0"/>
              <a:t>Работа по плану проекта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3 этап. Заключительный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Представление «продуктов»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Подведение итогов.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0915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70" y="0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315_0909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28800"/>
            <a:ext cx="39219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Конструировали матрешку из бумаги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23228 (3)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8680"/>
            <a:ext cx="7620339" cy="571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15913 (2)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620688"/>
            <a:ext cx="726029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2_1137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88" y="0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12_113725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26028"/>
            <a:ext cx="3998980" cy="533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Лепим угощения для матрешек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315_1122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37" y="260648"/>
            <a:ext cx="7836363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621508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Аппликация «Бусы для «Матрешки»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12522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92696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101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98" y="0"/>
            <a:ext cx="3939902" cy="525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15_1101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58052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Фрагмент интегрированного занятия «Путешествие Матрешек»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139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88" y="0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15_1139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85392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«Украсим Матрешке сарафан»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14135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3265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Цель:</a:t>
            </a:r>
          </a:p>
          <a:p>
            <a:r>
              <a:rPr lang="ru-RU" sz="2000" b="1" dirty="0" smtClean="0"/>
              <a:t>Создание условий для профессионального и личностного развития педагогов средством  организованной коммуникации.</a:t>
            </a:r>
            <a:endParaRPr lang="ru-RU" sz="2000" b="1" dirty="0"/>
          </a:p>
        </p:txBody>
      </p:sp>
      <p:pic>
        <p:nvPicPr>
          <p:cNvPr id="5" name="Рисунок 4" descr="2016-03-11_6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143380"/>
            <a:ext cx="3816424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Познакомить воспитателей  с опытом работы по ознакомлению с разнообразными развивающими играми с матрешкой путем прямого и комментированного показа последовательности.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Активизировать знания педагогов о русской народной матрешке, как о развивающей игрушке; представить опыт использования матрешки в развивающих играх с детьми младшего дошкольного возраста.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60007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Делимся опытом вместе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16_111420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764704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621508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Нетрадиционное рисование:  роспись матрешек ватными палочками.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113048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47310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8_1031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8680"/>
            <a:ext cx="7356309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602128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«Матрёшки- </a:t>
            </a:r>
            <a:r>
              <a:rPr lang="ru-RU" sz="2000" b="1" dirty="0" err="1" smtClean="0">
                <a:solidFill>
                  <a:srgbClr val="C00000"/>
                </a:solidFill>
              </a:rPr>
              <a:t>пеленушки</a:t>
            </a:r>
            <a:r>
              <a:rPr lang="ru-RU" sz="2000" b="1" dirty="0" smtClean="0">
                <a:solidFill>
                  <a:srgbClr val="C00000"/>
                </a:solidFill>
              </a:rPr>
              <a:t>» - любимая забава 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16_101721 (6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10" y="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316_101517 (6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21297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9807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Игры с матрешками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104138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082" y="0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316_104407 (8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73424"/>
            <a:ext cx="3888432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«Собери матрешку»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103533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74" y="0"/>
            <a:ext cx="4155926" cy="554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16_103702 (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Рассматривали  иллюстрированные альбомы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7_071855 (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31_0850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5298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11967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Сюжетные игры с «Матрешками»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31_0746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70" y="0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31_0848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1403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31_0848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88" y="0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31_0851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77415"/>
            <a:ext cx="3960440" cy="528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Конструирование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31_085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31_0852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100" y="1628800"/>
            <a:ext cx="39219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484e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441034"/>
            <a:ext cx="7448755" cy="558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31_0744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100" y="1628801"/>
            <a:ext cx="39219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331_074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16016" y="404664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Домики для матрёшек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412_0649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7917" y="476672"/>
            <a:ext cx="531608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408_1032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851920" y="1628800"/>
            <a:ext cx="2736304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11967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2400" b="1" dirty="0" smtClean="0">
                <a:solidFill>
                  <a:srgbClr val="C00000"/>
                </a:solidFill>
              </a:rPr>
              <a:t> «Матрешки»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5_1325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176648" y="-610363"/>
            <a:ext cx="3356992" cy="457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1449367" y="692696"/>
            <a:ext cx="29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Иллюстрированные альбомы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20210315_1325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489348" y="2839244"/>
            <a:ext cx="357301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412_0652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4668" y="2071678"/>
            <a:ext cx="7810386" cy="322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105273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Коллекция деревянных матрешек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3 .Этап проекта заключительный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Подведение итогов работы над проектом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Продукты проекта</a:t>
            </a:r>
          </a:p>
          <a:p>
            <a:endParaRPr lang="ru-RU" dirty="0"/>
          </a:p>
        </p:txBody>
      </p:sp>
      <p:pic>
        <p:nvPicPr>
          <p:cNvPr id="3" name="Рисунок 2" descr="unnamed (3).jpg"/>
          <p:cNvPicPr>
            <a:picLocks noChangeAspect="1"/>
          </p:cNvPicPr>
          <p:nvPr/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785926"/>
            <a:ext cx="4725144" cy="472514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764704"/>
            <a:ext cx="687625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Так создавались семейные «Матрешки»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082" y="0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0314-WA00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12776"/>
            <a:ext cx="381388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090" y="0"/>
            <a:ext cx="4011910" cy="534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0314-WA0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04797"/>
            <a:ext cx="3939902" cy="525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52" y="404664"/>
            <a:ext cx="435394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10314-WA00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32657"/>
            <a:ext cx="360040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58" y="0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0314-WA00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3528392" cy="557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6ddba278b58e281481607493fed9fa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24" y="285728"/>
            <a:ext cx="8090954" cy="606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082" y="0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0314-WA00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14-WA0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32656"/>
            <a:ext cx="3368972" cy="598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0314-WA00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0648"/>
            <a:ext cx="3795886" cy="506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7_072535 (4)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-3776"/>
            <a:ext cx="4581152" cy="3360768"/>
          </a:xfrm>
          <a:prstGeom prst="rect">
            <a:avLst/>
          </a:prstGeom>
        </p:spPr>
      </p:pic>
      <p:pic>
        <p:nvPicPr>
          <p:cNvPr id="3" name="Рисунок 2" descr="IMG_20210315_1108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04_104339.jpg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14290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6072206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Музыкально- костюмированное развлечение  «</a:t>
            </a:r>
            <a:r>
              <a:rPr lang="ru-RU" b="1" dirty="0" err="1" smtClean="0">
                <a:solidFill>
                  <a:srgbClr val="C00000"/>
                </a:solidFill>
              </a:rPr>
              <a:t>Матрёшкины</a:t>
            </a:r>
            <a:r>
              <a:rPr lang="ru-RU" b="1" dirty="0" smtClean="0">
                <a:solidFill>
                  <a:srgbClr val="C00000"/>
                </a:solidFill>
              </a:rPr>
              <a:t>  посиделки»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04_1041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04_104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612c873167a0539fddeac8205e614c.pn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48680"/>
            <a:ext cx="1286097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719363-1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933056"/>
            <a:ext cx="1872208" cy="249627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04_103741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70" y="0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04_1038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73424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091723 (5)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316_091739 (3)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-1"/>
            <a:ext cx="4608511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76672"/>
            <a:ext cx="2420888" cy="2420888"/>
          </a:xfrm>
          <a:prstGeom prst="rect">
            <a:avLst/>
          </a:prstGeom>
        </p:spPr>
      </p:pic>
      <p:pic>
        <p:nvPicPr>
          <p:cNvPr id="5" name="Рисунок 4" descr="matryoshka-doll-clip-art-doll.jpg"/>
          <p:cNvPicPr>
            <a:picLocks noChangeAspect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717032"/>
            <a:ext cx="1421614" cy="273606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091458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20688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6bfd10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428736"/>
            <a:ext cx="7596336" cy="4745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598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Традиционные матрёшки</a:t>
            </a:r>
            <a:endParaRPr lang="ru-RU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 (1)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48680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Важнейшей составной частью образовательной среды в раннем возрасте является игра и игрушка.  Дети перенасыщены самыми разнообразными современными играми и игрушками.</a:t>
            </a:r>
            <a:endParaRPr lang="ru-RU" sz="2000" b="1" dirty="0"/>
          </a:p>
        </p:txBody>
      </p:sp>
      <p:pic>
        <p:nvPicPr>
          <p:cNvPr id="4" name="Рисунок 3" descr="Toys_Boys_Two_561235_5250x35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76872"/>
            <a:ext cx="6408204" cy="427213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48680"/>
            <a:ext cx="6972267" cy="52292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48680"/>
            <a:ext cx="7644341" cy="573325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12c873167a0539fddeac8205e614c.png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75933"/>
            <a:ext cx="3816424" cy="650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f40d5b4468d1ba0eb1f141c0eyz--materialy-dlya-tvorchestva-zagotovka-matreshka-15-mestnaya-h-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198638" cy="3868345"/>
          </a:xfrm>
          <a:prstGeom prst="rect">
            <a:avLst/>
          </a:prstGeom>
        </p:spPr>
      </p:pic>
      <p:pic>
        <p:nvPicPr>
          <p:cNvPr id="4" name="Рисунок 3" descr="guash_olki_urok_risovaniya_22ml_8tsv_1042_1_fu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72816"/>
            <a:ext cx="3429000" cy="3429000"/>
          </a:xfrm>
          <a:prstGeom prst="rect">
            <a:avLst/>
          </a:prstGeom>
        </p:spPr>
      </p:pic>
      <p:pic>
        <p:nvPicPr>
          <p:cNvPr id="5" name="Рисунок 4" descr="18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293096"/>
            <a:ext cx="3870844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Роспись «Матрешки»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407_071650.jpg"/>
          <p:cNvPicPr>
            <a:picLocks noChangeAspect="1"/>
          </p:cNvPicPr>
          <p:nvPr/>
        </p:nvPicPr>
        <p:blipFill>
          <a:blip r:embed="rId2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88840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0407_071656.jpg"/>
          <p:cNvPicPr>
            <a:picLocks noChangeAspect="1"/>
          </p:cNvPicPr>
          <p:nvPr/>
        </p:nvPicPr>
        <p:blipFill>
          <a:blip r:embed="rId3" cstate="email">
            <a:lum bright="3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381388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656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9" y="0"/>
            <a:ext cx="3931301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f6fb5ac5412279d665d28db2f40c0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2304256" cy="3933056"/>
          </a:xfrm>
          <a:prstGeom prst="rect">
            <a:avLst/>
          </a:prstGeom>
        </p:spPr>
      </p:pic>
      <p:pic>
        <p:nvPicPr>
          <p:cNvPr id="3" name="Рисунок 2" descr="fff6fb5ac5412279d665d28db2f40c0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0"/>
            <a:ext cx="2448272" cy="4581127"/>
          </a:xfrm>
          <a:prstGeom prst="rect">
            <a:avLst/>
          </a:prstGeom>
        </p:spPr>
      </p:pic>
      <p:pic>
        <p:nvPicPr>
          <p:cNvPr id="4" name="Рисунок 3" descr="fff6fb5ac5412279d665d28db2f40c0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8640"/>
            <a:ext cx="1800200" cy="3501008"/>
          </a:xfrm>
          <a:prstGeom prst="rect">
            <a:avLst/>
          </a:prstGeom>
        </p:spPr>
      </p:pic>
      <p:pic>
        <p:nvPicPr>
          <p:cNvPr id="5" name="Рисунок 4" descr="fff6fb5ac5412279d665d28db2f40c0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60648"/>
            <a:ext cx="1323993" cy="2592288"/>
          </a:xfrm>
          <a:prstGeom prst="rect">
            <a:avLst/>
          </a:prstGeom>
        </p:spPr>
      </p:pic>
      <p:pic>
        <p:nvPicPr>
          <p:cNvPr id="6" name="Рисунок 5" descr="fff6fb5ac5412279d665d28db2f40c0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20688"/>
            <a:ext cx="1008112" cy="17281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37E-6 L 0.59844 0.2622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08092E-6 L 6.38889E-6 -0.06289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5607E-6 L -0.40954 0.39838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64 L -0.21423 0.52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1572 L -0.47639 0.6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tree-stump-stump-grinder-trunk-clip-art-tree-stump-5adfc2dd93b1e8.0935764615246138536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013176"/>
            <a:ext cx="1643092" cy="1204934"/>
          </a:xfrm>
          <a:prstGeom prst="rect">
            <a:avLst/>
          </a:prstGeom>
        </p:spPr>
      </p:pic>
      <p:pic>
        <p:nvPicPr>
          <p:cNvPr id="5" name="Рисунок 4" descr="kisspng-tree-stump-stump-grinder-trunk-clip-art-tree-stump-5adfc2dd93b1e8.093576461524613853605.jpg"/>
          <p:cNvPicPr>
            <a:picLocks noChangeAspect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445224"/>
            <a:ext cx="1331640" cy="976536"/>
          </a:xfrm>
          <a:prstGeom prst="rect">
            <a:avLst/>
          </a:prstGeom>
        </p:spPr>
      </p:pic>
      <p:pic>
        <p:nvPicPr>
          <p:cNvPr id="6" name="Рисунок 5" descr="kisspng-tree-stump-stump-grinder-trunk-clip-art-tree-stump-5adfc2dd93b1e8.0935764615246138536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6021288"/>
            <a:ext cx="1042778" cy="836712"/>
          </a:xfrm>
          <a:prstGeom prst="rect">
            <a:avLst/>
          </a:prstGeom>
        </p:spPr>
      </p:pic>
      <p:pic>
        <p:nvPicPr>
          <p:cNvPr id="7" name="Рисунок 6" descr="kisspng-tree-stump-stump-grinder-trunk-clip-art-tree-stump-5adfc2dd93b1e8.0935764615246138536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805264"/>
            <a:ext cx="791308" cy="648072"/>
          </a:xfrm>
          <a:prstGeom prst="rect">
            <a:avLst/>
          </a:prstGeom>
        </p:spPr>
      </p:pic>
      <p:pic>
        <p:nvPicPr>
          <p:cNvPr id="8" name="Рисунок 7" descr="kisspng-tree-stump-stump-grinder-trunk-clip-art-tree-stump-5adfc2dd93b1e8.0935764615246138536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51" y="4797152"/>
            <a:ext cx="687349" cy="504056"/>
          </a:xfrm>
          <a:prstGeom prst="rect">
            <a:avLst/>
          </a:prstGeom>
        </p:spPr>
      </p:pic>
      <p:pic>
        <p:nvPicPr>
          <p:cNvPr id="9" name="Рисунок 8" descr="22612c873167a0539fddeac8205e614c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0"/>
            <a:ext cx="1800200" cy="3388613"/>
          </a:xfrm>
          <a:prstGeom prst="rect">
            <a:avLst/>
          </a:prstGeom>
        </p:spPr>
      </p:pic>
      <p:pic>
        <p:nvPicPr>
          <p:cNvPr id="10" name="Рисунок 9" descr="22612c873167a0539fddeac8205e614c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52736"/>
            <a:ext cx="1440160" cy="2710890"/>
          </a:xfrm>
          <a:prstGeom prst="rect">
            <a:avLst/>
          </a:prstGeom>
        </p:spPr>
      </p:pic>
      <p:pic>
        <p:nvPicPr>
          <p:cNvPr id="11" name="Рисунок 10" descr="22612c873167a0539fddeac8205e614c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32856"/>
            <a:ext cx="1043608" cy="1964439"/>
          </a:xfrm>
          <a:prstGeom prst="rect">
            <a:avLst/>
          </a:prstGeom>
        </p:spPr>
      </p:pic>
      <p:pic>
        <p:nvPicPr>
          <p:cNvPr id="12" name="Рисунок 11" descr="22612c873167a0539fddeac8205e614c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780928"/>
            <a:ext cx="936104" cy="1762078"/>
          </a:xfrm>
          <a:prstGeom prst="rect">
            <a:avLst/>
          </a:prstGeom>
        </p:spPr>
      </p:pic>
      <p:pic>
        <p:nvPicPr>
          <p:cNvPr id="13" name="Рисунок 12" descr="22612c873167a0539fddeac8205e614c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645024"/>
            <a:ext cx="637786" cy="12005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59832" y="33265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Игра «Подбери   для «Матрешки  пенечек»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30251200_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557292"/>
            <a:ext cx="1734278" cy="1300708"/>
          </a:xfrm>
          <a:prstGeom prst="rect">
            <a:avLst/>
          </a:prstGeom>
        </p:spPr>
      </p:pic>
      <p:pic>
        <p:nvPicPr>
          <p:cNvPr id="20" name="Рисунок 19" descr="30251200_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368652"/>
            <a:ext cx="1985797" cy="1489348"/>
          </a:xfrm>
          <a:prstGeom prst="rect">
            <a:avLst/>
          </a:prstGeom>
        </p:spPr>
      </p:pic>
      <p:pic>
        <p:nvPicPr>
          <p:cNvPr id="21" name="Рисунок 20" descr="30251200_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341268"/>
            <a:ext cx="2022309" cy="1516732"/>
          </a:xfrm>
          <a:prstGeom prst="rect">
            <a:avLst/>
          </a:prstGeom>
        </p:spPr>
      </p:pic>
      <p:pic>
        <p:nvPicPr>
          <p:cNvPr id="22" name="Рисунок 21" descr="30251200_m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309" y="5157192"/>
            <a:ext cx="1025691" cy="769268"/>
          </a:xfrm>
          <a:prstGeom prst="rect">
            <a:avLst/>
          </a:prstGeom>
        </p:spPr>
      </p:pic>
      <p:pic>
        <p:nvPicPr>
          <p:cNvPr id="23" name="Рисунок 22" descr="png-clipart-christmas-tree-christmas-ornament-green-pine-grass-christmas-decoration.png"/>
          <p:cNvPicPr>
            <a:picLocks noChangeAspect="1"/>
          </p:cNvPicPr>
          <p:nvPr/>
        </p:nvPicPr>
        <p:blipFill>
          <a:blip r:embed="rId17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465" y="692696"/>
            <a:ext cx="3047535" cy="270892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6532E-6 L 0.74809 0.0104 " pathEditMode="relative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5087E-6 L 0.64566 0.2099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4.62428E-7 L 0.44097 0.31468 " pathEditMode="relative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6069E-6 L 0.2993 0.29364 " pathEditMode="relative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3526E-6 L 0.04722 0.28324 " pathEditMode="relative" ptsTypes="AA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b44c423fa87d8c62359537cc1159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0"/>
            <a:ext cx="3456384" cy="4718277"/>
          </a:xfrm>
          <a:prstGeom prst="rect">
            <a:avLst/>
          </a:prstGeom>
        </p:spPr>
      </p:pic>
      <p:pic>
        <p:nvPicPr>
          <p:cNvPr id="3" name="Рисунок 2" descr="b0b44c423fa87d8c62359537cc11595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052736"/>
            <a:ext cx="3121158" cy="3638157"/>
          </a:xfrm>
          <a:prstGeom prst="rect">
            <a:avLst/>
          </a:prstGeom>
        </p:spPr>
      </p:pic>
      <p:pic>
        <p:nvPicPr>
          <p:cNvPr id="4" name="Рисунок 3" descr="b0b44c423fa87d8c62359537cc1159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842" y="2276872"/>
            <a:ext cx="3121158" cy="2414021"/>
          </a:xfrm>
          <a:prstGeom prst="rect">
            <a:avLst/>
          </a:prstGeom>
        </p:spPr>
      </p:pic>
      <p:pic>
        <p:nvPicPr>
          <p:cNvPr id="6" name="Рисунок 5" descr="fff6fb5ac5412279d665d28db2f40c0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293421"/>
            <a:ext cx="1893170" cy="3564579"/>
          </a:xfrm>
          <a:prstGeom prst="rect">
            <a:avLst/>
          </a:prstGeom>
        </p:spPr>
      </p:pic>
      <p:pic>
        <p:nvPicPr>
          <p:cNvPr id="7" name="Рисунок 6" descr="fff6fb5ac5412279d665d28db2f40c0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581128"/>
            <a:ext cx="1209260" cy="2276872"/>
          </a:xfrm>
          <a:prstGeom prst="rect">
            <a:avLst/>
          </a:prstGeom>
        </p:spPr>
      </p:pic>
      <p:pic>
        <p:nvPicPr>
          <p:cNvPr id="8" name="Рисунок 7" descr="fff6fb5ac5412279d665d28db2f40c0a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517232"/>
            <a:ext cx="712090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4046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«Найди домик для «Матрешки»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908720"/>
            <a:ext cx="6780245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7516327" cy="422793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z-Pe6LWQAAp2n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3717032"/>
            <a:ext cx="5715000" cy="3140968"/>
          </a:xfrm>
          <a:prstGeom prst="rect">
            <a:avLst/>
          </a:prstGeom>
        </p:spPr>
      </p:pic>
      <p:pic>
        <p:nvPicPr>
          <p:cNvPr id="5" name="Рисунок 4" descr="S-114827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0"/>
            <a:ext cx="4788024" cy="443711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132843"/>
            <a:ext cx="7358114" cy="672515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e506a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92696"/>
            <a:ext cx="7487816" cy="561586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5 (1).jpg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764704"/>
            <a:ext cx="716428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20688"/>
            <a:ext cx="7836363" cy="587727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926" y="2924944"/>
            <a:ext cx="5244074" cy="3933056"/>
          </a:xfrm>
          <a:prstGeom prst="rect">
            <a:avLst/>
          </a:prstGeom>
        </p:spPr>
      </p:pic>
      <p:pic>
        <p:nvPicPr>
          <p:cNvPr id="3" name="Рисунок 2" descr="c00686bea41d4fbef620bcd7314fa77b.jpg"/>
          <p:cNvPicPr>
            <a:picLocks noChangeAspect="1"/>
          </p:cNvPicPr>
          <p:nvPr/>
        </p:nvPicPr>
        <p:blipFill>
          <a:blip r:embed="rId3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0"/>
            <a:ext cx="292823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Проект на тему: «Патриотическое воспитание детей младшего дошкольного возраста через ознакомление с народной игрушкой «Матрешкой»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142984"/>
            <a:ext cx="77768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Цель проекта: </a:t>
            </a:r>
            <a:r>
              <a:rPr lang="ru-RU" b="1" dirty="0" smtClean="0"/>
              <a:t>создание условий для раскрытия духовно- нравственных, творческих и интеллектуальных способностей детей  дошкольного возраста на основе ознакомления детей с русской народной игрушкой «Матрешка».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428868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 проекта: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  Создавать условия для нравственно – патриотического воспитания детей младшего дошкольного возраста.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Способствовать формированию у детей представления о матрёшке как об одном из главных символов народной культуры России; эстетического восприятия.</a:t>
            </a:r>
          </a:p>
          <a:p>
            <a:endParaRPr lang="ru-RU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Развивать  творческие, познавательные способности, речевые  умения, обогащать словарный запас детей младшего дошкольного возраста.</a:t>
            </a:r>
          </a:p>
          <a:p>
            <a:pPr algn="just"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Создавать условия для участия в проекте родителей (законных представителей) воспитаннико</a:t>
            </a:r>
            <a:r>
              <a:rPr lang="ru-RU" dirty="0" smtClean="0"/>
              <a:t>в.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787</TotalTime>
  <Words>411</Words>
  <Application>Microsoft Office PowerPoint</Application>
  <PresentationFormat>Экран (4:3)</PresentationFormat>
  <Paragraphs>62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на тему: «Патриотическое воспитание детей младшего дошкольного возраста через ознакомление с народной игрушкой «Матрешкой»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Нечаева</dc:creator>
  <cp:lastModifiedBy>admin</cp:lastModifiedBy>
  <cp:revision>82</cp:revision>
  <dcterms:created xsi:type="dcterms:W3CDTF">2021-04-05T14:19:31Z</dcterms:created>
  <dcterms:modified xsi:type="dcterms:W3CDTF">2021-04-19T08:25:36Z</dcterms:modified>
</cp:coreProperties>
</file>