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72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48;&#1043;&#1056;&#1040;/&#1040;&#1085;&#1085;&#1086;&#1090;&#1072;&#1094;&#1080;&#1103;%20&#1082;%20&#1080;&#1075;&#1088;&#1077;.do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&#1040;&#1085;&#1085;&#1086;&#1090;&#1072;&#1094;&#1080;&#1103;%20&#1082;%20&#1080;&#1075;&#1088;&#1077;.doc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УДИВИТЕЛЬНОЕ ДЕРЕВО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кругленный прямоугольник 6">
            <a:hlinkClick r:id="rId3" action="ppaction://hlinkfile"/>
          </p:cNvPr>
          <p:cNvSpPr/>
          <p:nvPr/>
        </p:nvSpPr>
        <p:spPr>
          <a:xfrm>
            <a:off x="3929058" y="4214818"/>
            <a:ext cx="857256" cy="2143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ЗАДАНИЕ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357554" y="5357826"/>
            <a:ext cx="2071702" cy="64294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ИГРАТЬ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ИГР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</p:spPr>
      </p:pic>
      <p:pic>
        <p:nvPicPr>
          <p:cNvPr id="6" name="Рисунок 5" descr="http://gifok.net/images/2015/10/18/Poppies_1_069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50441">
            <a:off x="3888345" y="1940664"/>
            <a:ext cx="35719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img-fotki.yandex.ru/get/9652/48968035.2a7/0_e4b43_7dc3d005_orig.pn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3643306" y="1357298"/>
            <a:ext cx="38441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pngimg.com/uploads/watermelon/watermelon_PNG2654.pn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61168" flipH="1">
            <a:off x="5239073" y="1702975"/>
            <a:ext cx="540348" cy="45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img-fotki.yandex.ru/get/196771/200418627.190/0_184078_43dc4ae3_orig.pn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51157">
            <a:off x="2694220" y="2060279"/>
            <a:ext cx="811895" cy="707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pngimg.com/uploads/swallow/swallow_PNG7.pn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7429259">
            <a:off x="4425468" y="1466412"/>
            <a:ext cx="642942" cy="59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pngimg.com/uploads/crown/crown_PNG23845.pn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983844" flipH="1">
            <a:off x="4324590" y="909219"/>
            <a:ext cx="626943" cy="48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s://img-fotki.yandex.ru/get/196010/200418627.18e/0_183d76_51086fbd_orig.png"/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2500306"/>
            <a:ext cx="642942" cy="570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s://i1.wp.com/sosyalife.com/wp-content/uploads/2018/01/magnet-29094_1280.png?fit=1136%2C1280&amp;ssl=1"/>
          <p:cNvPicPr/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5923943">
            <a:off x="2943457" y="2910006"/>
            <a:ext cx="535812" cy="466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s://pixy.org/src/38/388970.png"/>
          <p:cNvPicPr/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572000" y="2285992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s://avatars.mds.yandex.net/get-pdb/1895114/c06f8023-3749-4647-9a3f-d058ab119cb3/s1200?webp=false"/>
          <p:cNvPicPr/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3039242" y="1532734"/>
            <a:ext cx="477763" cy="412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s://ds04.infourok.ru/uploads/ex/1180/0015201f-1d855a0f/hello_html_16069406.png"/>
          <p:cNvPicPr/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500562" y="2928934"/>
            <a:ext cx="5000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-0.06736 0.3055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15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0.28784 0.31759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15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0.17396 0.47893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3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25572 0.2571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12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20503 0.35417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17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 L -5.55556E-7 0.47083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44444E-6 L -0.31841 0.4111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" y="206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0.24601 0.52291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26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18125 0.33496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16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11823 0.37246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18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-0.27083 0.30416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" y="152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2020-04-23T15:54:29Z</dcterms:created>
  <dcterms:modified xsi:type="dcterms:W3CDTF">2020-05-02T03:56:08Z</dcterms:modified>
</cp:coreProperties>
</file>