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2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F8B7-0825-4019-8820-A23DA5C878D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C744-3325-44DA-A18E-79B3E4DC24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480943/0ea8fce9-f426-4ec0-a4e2-842eb1e84c65/s1200?webp=fals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1916832"/>
            <a:ext cx="48245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Развитие речи</a:t>
            </a:r>
          </a:p>
          <a:p>
            <a:pPr algn="ctr"/>
            <a:endParaRPr lang="ru-RU" sz="3200" b="1" dirty="0"/>
          </a:p>
          <a:p>
            <a:pPr algn="ctr"/>
            <a:r>
              <a:rPr lang="ru-RU" sz="4800" b="1" i="1" dirty="0" smtClean="0"/>
              <a:t>Игры для детей 6-7 лет 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2.bp.blogspot.com/-fE4zmZWKIC0/VZLi5s2YXeI/AAAAAAAABWE/S1haOmeT0Zc/s1600/1007334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2143151"/>
            <a:ext cx="6048672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«Придумай загадку»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речи и мышления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и знакомые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столе лежат различные игрушки и знакомые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предметы.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предлагается, не показывая на предмет, составить его описание в форме загадки.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d.multiurok.ru/html/2019/01/04/s_5c2f3a034be7c/1041766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43608" y="262970"/>
            <a:ext cx="4824536" cy="30777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Белый»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Продолжать учить детей интонационно выделять любой звук из слова и определять его место в слове.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ребенка красный и белый кружки.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Взрослый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слова. Если в слове ребенок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услышал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 [с], то поднимает красный кружок, если заданного звука нет – белый. Звуки: [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], [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], [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'].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2.bp.blogspot.com/-fE4zmZWKIC0/VZLi5s2YXeI/AAAAAAAABWE/S1haOmeT0Zc/s1600/1007334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1993331"/>
            <a:ext cx="597666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«Ассоциация»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развитие речи, мышления, воображения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Ребенку п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редлагается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любых слова. Например,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связать эти два слова в одно предложение.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Чем больше предложений, тем лучше. Если в игре принимает участие несколько человек, то она превращается в соревнование!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последний придумает предложение, тот и выиграл. В предложенном примере могут возникнуть следующие ассоциации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Щенок играет в мячик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Щенок прыгает как мячик.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Щенка надо кормить, а мячик — нет.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Щенок пушистый и теплый, а мячик гладкий и холодный.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щенка глаза круглые, как мячик.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любят играть со щенком и мячиком.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«Сколько в слове слогов?» </a:t>
            </a:r>
            <a:br>
              <a:rPr lang="ru-RU" sz="2400" b="1" dirty="0" smtClean="0"/>
            </a:br>
            <a:r>
              <a:rPr lang="ru-RU" sz="1600" b="1" dirty="0" smtClean="0"/>
              <a:t>Цель : </a:t>
            </a:r>
            <a:r>
              <a:rPr lang="ru-RU" sz="1600" dirty="0" smtClean="0"/>
              <a:t>развитие речи и умения делить слова на слоги, развитие устойчивости внимания. </a:t>
            </a:r>
            <a:endParaRPr lang="ru-RU" sz="1600" dirty="0"/>
          </a:p>
        </p:txBody>
      </p:sp>
      <p:pic>
        <p:nvPicPr>
          <p:cNvPr id="4" name="Содержимое 3" descr="Интерактивная игра для развития речи для детей старшего дошкольного возраста «Сколько в слове слогов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Составь рассказ по картинкам </a:t>
            </a:r>
            <a:endParaRPr lang="ru-RU" dirty="0"/>
          </a:p>
        </p:txBody>
      </p:sp>
      <p:pic>
        <p:nvPicPr>
          <p:cNvPr id="4" name="Содержимое 3" descr="https://avatars.mds.yandex.net/get-pdb/2848246/7b9dcaab-8bf6-400d-95f8-b9e3c50b7fc5/s1200?webp=false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4604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3bc/00003e53-2ef9d76b/img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«Сколько в слове слогов?»  Цель : развитие речи и умения делить слова на слоги, развитие устойчивости внимания. </vt:lpstr>
      <vt:lpstr>Составь рассказ по картинкам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Deman</dc:creator>
  <cp:lastModifiedBy>admin</cp:lastModifiedBy>
  <cp:revision>12</cp:revision>
  <dcterms:created xsi:type="dcterms:W3CDTF">2020-04-29T13:41:42Z</dcterms:created>
  <dcterms:modified xsi:type="dcterms:W3CDTF">2020-05-02T03:56:26Z</dcterms:modified>
</cp:coreProperties>
</file>