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72" d="100"/>
          <a:sy n="72" d="100"/>
        </p:scale>
        <p:origin x="-12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E2EB-AB69-4CA9-8BBA-3EA56B267993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5704-B715-4ED3-B0AA-7BCBB9ED6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E2EB-AB69-4CA9-8BBA-3EA56B267993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5704-B715-4ED3-B0AA-7BCBB9ED6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E2EB-AB69-4CA9-8BBA-3EA56B267993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5704-B715-4ED3-B0AA-7BCBB9ED6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E2EB-AB69-4CA9-8BBA-3EA56B267993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5704-B715-4ED3-B0AA-7BCBB9ED6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E2EB-AB69-4CA9-8BBA-3EA56B267993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5704-B715-4ED3-B0AA-7BCBB9ED6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E2EB-AB69-4CA9-8BBA-3EA56B267993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5704-B715-4ED3-B0AA-7BCBB9ED6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E2EB-AB69-4CA9-8BBA-3EA56B267993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5704-B715-4ED3-B0AA-7BCBB9ED6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E2EB-AB69-4CA9-8BBA-3EA56B267993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5704-B715-4ED3-B0AA-7BCBB9ED6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E2EB-AB69-4CA9-8BBA-3EA56B267993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5704-B715-4ED3-B0AA-7BCBB9ED6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E2EB-AB69-4CA9-8BBA-3EA56B267993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5704-B715-4ED3-B0AA-7BCBB9ED6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E2EB-AB69-4CA9-8BBA-3EA56B267993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5704-B715-4ED3-B0AA-7BCBB9ED6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1E2EB-AB69-4CA9-8BBA-3EA56B267993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F5704-B715-4ED3-B0AA-7BCBB9ED6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https://krot.info/uploads/posts/2020-01/1579330280_23-5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97795"/>
            <a:ext cx="22313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475656" y="1006262"/>
            <a:ext cx="5904656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СЛУШАЙ ХЛОПКИ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Цель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Тренировать внимание и контроль двигательной активности.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Участники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идут по кругу или передвигаются по комнате в свободном направлении. Когда взрослый хлопнет в ладоши один раз, дети должны остановиться и принять позу аиста (стоять на одной ноге, руки в стороны) или какую-либо другу позу. Если ведущий хлопнет два раза, играющие должны принять позу лягушки (присесть, пятки вместе, носки и колени в стороны, руки между ступнями ног на полу). На три хлопка играющие возобновляют ходьбу.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807"/>
            <a:ext cx="9144000" cy="6823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59632" y="1180636"/>
            <a:ext cx="6840760" cy="33085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Вежливые слова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развитие уважения в общении, привычка пользоваться вежливыми словами.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Игра проводится с мячом в кругу. Дети бросают друг другу мяч, называя вежливые слова. Назвать только слова приветствия (здравствуйте, добрый день, привет, мы рады вас видеть, рады встречи с вами); благодарности (спасибо, благодарю, пожалуйста, будьте любезны); извинения (извините, простите, жаль, сожалею); прощания (до свидания, до встречи, спокойной ночи).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krot.info/uploads/posts/2020-01/1579330280_23-5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95736" y="1196752"/>
            <a:ext cx="496855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Рисунок на спине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Цель</a:t>
            </a:r>
            <a:r>
              <a:rPr lang="ru-RU" sz="2000" dirty="0"/>
              <a:t>: развивать кожную чувствительность и способность различать тактильный образ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 algn="ctr"/>
            <a:r>
              <a:rPr lang="en-US" sz="2000" dirty="0" smtClean="0"/>
              <a:t> 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Дети разбиваются на </a:t>
            </a:r>
            <a:r>
              <a:rPr lang="ru-RU" sz="2000" dirty="0" smtClean="0"/>
              <a:t>пары. Также парой могут быть ребенок и взрослый. Один </a:t>
            </a:r>
            <a:r>
              <a:rPr lang="ru-RU" sz="2000" dirty="0"/>
              <a:t>ребёнок встаёт первым, другой — за ним. Игрок, стоящий сзади, рисует указательным пальцем на спине партнёра образ(домик, солнышко, ёлку, лесенку, цветок, кораблик, снеговика и т.д.). Партнёр должен определить, что нарисовано. Затем </a:t>
            </a:r>
            <a:r>
              <a:rPr lang="ru-RU" sz="2000" dirty="0" smtClean="0"/>
              <a:t>игроки </a:t>
            </a:r>
            <a:r>
              <a:rPr lang="ru-RU" sz="2000" dirty="0"/>
              <a:t>меняются местами</a:t>
            </a:r>
            <a:r>
              <a:rPr lang="ru-RU" sz="2000" dirty="0" smtClean="0"/>
              <a:t>. </a:t>
            </a:r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74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71600" y="1196752"/>
            <a:ext cx="7128793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2400" b="1" dirty="0"/>
              <a:t>Изобрази пословицу</a:t>
            </a:r>
            <a:endParaRPr lang="ru-RU" sz="2400" dirty="0"/>
          </a:p>
          <a:p>
            <a:pPr fontAlgn="base"/>
            <a:r>
              <a:rPr lang="ru-RU" sz="2000" b="1" dirty="0"/>
              <a:t>Цель: </a:t>
            </a:r>
            <a:r>
              <a:rPr lang="ru-RU" sz="2000" dirty="0"/>
              <a:t>развить умение использовать невербальные средства общения</a:t>
            </a:r>
            <a:r>
              <a:rPr lang="ru-RU" sz="2000" dirty="0" smtClean="0"/>
              <a:t>.</a:t>
            </a:r>
          </a:p>
          <a:p>
            <a:pPr fontAlgn="base"/>
            <a:endParaRPr lang="ru-RU" sz="2000" dirty="0"/>
          </a:p>
          <a:p>
            <a:pPr fontAlgn="base"/>
            <a:r>
              <a:rPr lang="ru-RU" sz="2000" dirty="0"/>
              <a:t>Детям предлагается изобразить с помощью жестов, мимики какую-либо пословицу:</a:t>
            </a:r>
          </a:p>
          <a:p>
            <a:pPr fontAlgn="base"/>
            <a:r>
              <a:rPr lang="ru-RU" sz="2000" dirty="0"/>
              <a:t> </a:t>
            </a:r>
            <a:r>
              <a:rPr lang="ru-RU" sz="2000" dirty="0" smtClean="0"/>
              <a:t>«Старый друг лучше новых двух»</a:t>
            </a:r>
          </a:p>
          <a:p>
            <a:pPr fontAlgn="base"/>
            <a:r>
              <a:rPr lang="ru-RU" sz="2000" dirty="0" smtClean="0"/>
              <a:t>«Нет </a:t>
            </a:r>
            <a:r>
              <a:rPr lang="ru-RU" sz="2000" dirty="0"/>
              <a:t>друга – ищи, а найдёшь – </a:t>
            </a:r>
            <a:r>
              <a:rPr lang="ru-RU" sz="2000" dirty="0" smtClean="0"/>
              <a:t>береги»</a:t>
            </a:r>
            <a:endParaRPr lang="ru-RU" sz="2000" dirty="0"/>
          </a:p>
          <a:p>
            <a:pPr fontAlgn="base"/>
            <a:r>
              <a:rPr lang="ru-RU" sz="2000" dirty="0" smtClean="0"/>
              <a:t>«Как </a:t>
            </a:r>
            <a:r>
              <a:rPr lang="ru-RU" sz="2000" dirty="0"/>
              <a:t>аукнется, так и </a:t>
            </a:r>
            <a:r>
              <a:rPr lang="ru-RU" sz="2000" dirty="0" smtClean="0"/>
              <a:t>откликнется» </a:t>
            </a:r>
          </a:p>
          <a:p>
            <a:pPr fontAlgn="base"/>
            <a:r>
              <a:rPr lang="ru-RU" sz="2000" dirty="0" smtClean="0"/>
              <a:t>«В гостях хорошо, а дома лучше» </a:t>
            </a:r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 группа. Игры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 группа. Игры</Template>
  <TotalTime>0</TotalTime>
  <Words>14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8 группа. Игры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</cp:revision>
  <dcterms:created xsi:type="dcterms:W3CDTF">2020-04-27T19:35:33Z</dcterms:created>
  <dcterms:modified xsi:type="dcterms:W3CDTF">2020-04-27T19:35:45Z</dcterms:modified>
</cp:coreProperties>
</file>