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B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4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9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3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3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1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10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09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1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3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74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7F611-0370-43BF-B064-B08CEDA452C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F857-5234-4743-B913-64F5F3459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3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352928" cy="6120680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«Почему комар пищит, а шмель жужжит?»</a:t>
            </a:r>
          </a:p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Выявить причины происхождения низких и высоких звуков.</a:t>
            </a:r>
          </a:p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пластмассовые расчески с разной частотой и размером зубьев, иллюстрации с изображением комара и шмеля.</a:t>
            </a:r>
          </a:p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</a:t>
            </a:r>
            <a:r>
              <a:rPr lang="ru-RU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взрослый предлагает детям провести пластмассовой пластиной по зубьям разных расчесок, определить одинаковый ли звук и от чего зависит частота звука. Дети обращают внимание на частоту зубьев и размер расчесок. Выясняют, что у расчесок с крупными редкими зубьями звук низкий, грубый, громкий; у расчесок с частыми, мелкими зубьями – звук тонкий, высокий.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рассматривают иллюстрации комара и шмеля, определяют их величину. Затем имитируют звуки, издаваемые ими. У комара звук тонкий, высокий, он звучит как «з-з-з». У шмеля – низкий, грубый, звучит как «ж-ж-ж». Дети рассказывают, что комар маленькими крыльями машет очень быстро, часто, поэтому звук получается высокий. Шмель машет крыльями медленно, летит тяжело, поэтому звук получается низкий.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1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7" b="23310"/>
          <a:stretch/>
        </p:blipFill>
        <p:spPr>
          <a:xfrm>
            <a:off x="827584" y="332656"/>
            <a:ext cx="7300462" cy="6111964"/>
          </a:xfrm>
          <a:prstGeom prst="rect">
            <a:avLst/>
          </a:prstGeom>
          <a:ln w="50800">
            <a:solidFill>
              <a:srgbClr val="1EB422"/>
            </a:solidFill>
          </a:ln>
        </p:spPr>
      </p:pic>
    </p:spTree>
    <p:extLst>
      <p:ext uri="{BB962C8B-B14F-4D97-AF65-F5344CB8AC3E}">
        <p14:creationId xmlns:p14="http://schemas.microsoft.com/office/powerpoint/2010/main" val="418099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5" r="3810"/>
          <a:stretch/>
        </p:blipFill>
        <p:spPr>
          <a:xfrm>
            <a:off x="511628" y="617220"/>
            <a:ext cx="8284029" cy="5623560"/>
          </a:xfrm>
          <a:prstGeom prst="rect">
            <a:avLst/>
          </a:prstGeom>
          <a:ln w="508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419792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«Фильтрование воды»</a:t>
            </a:r>
          </a:p>
          <a:p>
            <a:pPr marL="0" indent="0" algn="ctr">
              <a:buNone/>
            </a:pPr>
            <a:endParaRPr lang="ru-RU" sz="2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познакомиться с процессами очистки воды разными способами.</a:t>
            </a:r>
          </a:p>
          <a:p>
            <a:pPr marL="0" indent="0" algn="ctr">
              <a:buNone/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промокательная бумага, воронка, тряпочка, речной песок, крахмал, емкости.</a:t>
            </a:r>
          </a:p>
          <a:p>
            <a:pPr marL="0" indent="0" algn="ctr">
              <a:buNone/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Взрослый предлагает замутить воду крахмалом и затем очистить ее. Вместе с ребенком выясняет, как сделать разные очистительные устройства – фильтры по алгоритму (из песка, тряпочки, промокательной бумаги).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изготавливает фильтры и проверяет их действия; выясняет, какой фильтр лучше очищает воду (промокательная бумага).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0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258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Home</cp:lastModifiedBy>
  <cp:revision>4</cp:revision>
  <dcterms:created xsi:type="dcterms:W3CDTF">2020-04-20T10:06:27Z</dcterms:created>
  <dcterms:modified xsi:type="dcterms:W3CDTF">2020-04-20T13:14:53Z</dcterms:modified>
</cp:coreProperties>
</file>