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6D05F-285F-4F4A-BE7E-EC198ABF23A3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80258-49A5-44E7-BF44-C627F582AA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6D05F-285F-4F4A-BE7E-EC198ABF23A3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80258-49A5-44E7-BF44-C627F582AA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6D05F-285F-4F4A-BE7E-EC198ABF23A3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80258-49A5-44E7-BF44-C627F582AA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6D05F-285F-4F4A-BE7E-EC198ABF23A3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80258-49A5-44E7-BF44-C627F582AA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6D05F-285F-4F4A-BE7E-EC198ABF23A3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80258-49A5-44E7-BF44-C627F582AA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6D05F-285F-4F4A-BE7E-EC198ABF23A3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80258-49A5-44E7-BF44-C627F582AA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6D05F-285F-4F4A-BE7E-EC198ABF23A3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80258-49A5-44E7-BF44-C627F582AA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6D05F-285F-4F4A-BE7E-EC198ABF23A3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80258-49A5-44E7-BF44-C627F582AA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6D05F-285F-4F4A-BE7E-EC198ABF23A3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80258-49A5-44E7-BF44-C627F582AA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6D05F-285F-4F4A-BE7E-EC198ABF23A3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80258-49A5-44E7-BF44-C627F582AA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6D05F-285F-4F4A-BE7E-EC198ABF23A3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80258-49A5-44E7-BF44-C627F582AA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D6D05F-285F-4F4A-BE7E-EC198ABF23A3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80258-49A5-44E7-BF44-C627F582AAA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s://krot.info/uploads/posts/2020-01/1579209907_32-6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771800" y="1700808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51521" y="476672"/>
            <a:ext cx="8640960" cy="5653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ru-RU" sz="2800" dirty="0" smtClean="0"/>
              <a:t>Песочная </a:t>
            </a:r>
            <a:r>
              <a:rPr lang="ru-RU" sz="2800" dirty="0"/>
              <a:t>страна</a:t>
            </a:r>
          </a:p>
          <a:p>
            <a:pPr fontAlgn="base"/>
            <a:r>
              <a:rPr lang="ru-RU" b="1" dirty="0" smtClean="0"/>
              <a:t> Задачи</a:t>
            </a:r>
            <a:r>
              <a:rPr lang="ru-RU" dirty="0" smtClean="0"/>
              <a:t>: выделить </a:t>
            </a:r>
            <a:r>
              <a:rPr lang="ru-RU" dirty="0"/>
              <a:t>свойства песка: сыпучесть, рыхлость, из мокрого можно</a:t>
            </a:r>
          </a:p>
          <a:p>
            <a:pPr fontAlgn="base"/>
            <a:r>
              <a:rPr lang="ru-RU" dirty="0"/>
              <a:t>лепить; познакомить со способом изготовления рисунка из песка.</a:t>
            </a:r>
          </a:p>
          <a:p>
            <a:pPr fontAlgn="base"/>
            <a:r>
              <a:rPr lang="ru-RU" b="1" dirty="0"/>
              <a:t>Материалы:</a:t>
            </a:r>
            <a:r>
              <a:rPr lang="ru-RU" dirty="0"/>
              <a:t> песок, вода, лупы, листы плотной цветной бумаги, клеевые</a:t>
            </a:r>
          </a:p>
          <a:p>
            <a:pPr fontAlgn="base"/>
            <a:r>
              <a:rPr lang="ru-RU" dirty="0"/>
              <a:t>карандаши.</a:t>
            </a:r>
          </a:p>
          <a:p>
            <a:pPr fontAlgn="base"/>
            <a:r>
              <a:rPr lang="ru-RU" b="1" dirty="0" smtClean="0"/>
              <a:t>Ход работы:  </a:t>
            </a:r>
            <a:r>
              <a:rPr lang="ru-RU" dirty="0" smtClean="0"/>
              <a:t>Взрослый предлагает ребенку </a:t>
            </a:r>
            <a:r>
              <a:rPr lang="ru-RU" dirty="0"/>
              <a:t>рассмотреть песок: какого цвета,</a:t>
            </a:r>
          </a:p>
          <a:p>
            <a:pPr fontAlgn="base"/>
            <a:r>
              <a:rPr lang="ru-RU" dirty="0"/>
              <a:t>попробовать на ощупь </a:t>
            </a:r>
            <a:r>
              <a:rPr lang="ru-RU" i="1" dirty="0"/>
              <a:t>(сыпучий, сухой)</a:t>
            </a:r>
            <a:r>
              <a:rPr lang="ru-RU" dirty="0"/>
              <a:t>. Из чего состоит песок? Как выглядят</a:t>
            </a:r>
          </a:p>
          <a:p>
            <a:pPr fontAlgn="base"/>
            <a:r>
              <a:rPr lang="ru-RU" dirty="0"/>
              <a:t>песчинки? С помощью чего мы можем рассмотреть песчинки? </a:t>
            </a:r>
            <a:r>
              <a:rPr lang="ru-RU" i="1" dirty="0"/>
              <a:t>(С помощью лупы.)</a:t>
            </a:r>
            <a:endParaRPr lang="ru-RU" dirty="0"/>
          </a:p>
          <a:p>
            <a:pPr fontAlgn="base"/>
            <a:r>
              <a:rPr lang="ru-RU" dirty="0"/>
              <a:t>Песчинки маленькие, полупрозрачные, круглые, не прилипают друг к другу. Можно</a:t>
            </a:r>
          </a:p>
          <a:p>
            <a:pPr fontAlgn="base"/>
            <a:r>
              <a:rPr lang="ru-RU" dirty="0"/>
              <a:t>ли из песка лепить? Почему мы не можем ничего слепить из сухого песка</a:t>
            </a:r>
            <a:r>
              <a:rPr lang="ru-RU" dirty="0" smtClean="0"/>
              <a:t>? </a:t>
            </a:r>
            <a:r>
              <a:rPr lang="ru-RU" i="1" dirty="0" smtClean="0"/>
              <a:t>( </a:t>
            </a:r>
            <a:r>
              <a:rPr lang="ru-RU" i="1" dirty="0"/>
              <a:t>О</a:t>
            </a:r>
            <a:r>
              <a:rPr lang="ru-RU" i="1" dirty="0" smtClean="0"/>
              <a:t>н рассыпается) </a:t>
            </a:r>
            <a:endParaRPr lang="ru-RU" i="1" dirty="0"/>
          </a:p>
          <a:p>
            <a:pPr fontAlgn="base"/>
            <a:r>
              <a:rPr lang="ru-RU" dirty="0"/>
              <a:t>Пробуем слепить из влажного. Как можно играть с сухим песком</a:t>
            </a:r>
            <a:r>
              <a:rPr lang="ru-RU" dirty="0" smtClean="0"/>
              <a:t>? </a:t>
            </a:r>
            <a:r>
              <a:rPr lang="ru-RU" i="1" dirty="0" smtClean="0"/>
              <a:t>( Насыпать, пересыпать) </a:t>
            </a:r>
            <a:r>
              <a:rPr lang="ru-RU" dirty="0"/>
              <a:t>Можно ли сухим</a:t>
            </a:r>
          </a:p>
          <a:p>
            <a:pPr fontAlgn="base"/>
            <a:r>
              <a:rPr lang="ru-RU" dirty="0"/>
              <a:t>песком рисовать?</a:t>
            </a:r>
          </a:p>
          <a:p>
            <a:pPr fontAlgn="base"/>
            <a:r>
              <a:rPr lang="ru-RU" dirty="0"/>
              <a:t>• На плотной бумаге клеевым карандашом </a:t>
            </a:r>
            <a:r>
              <a:rPr lang="ru-RU" dirty="0" smtClean="0"/>
              <a:t>ребенку </a:t>
            </a:r>
            <a:r>
              <a:rPr lang="ru-RU" dirty="0"/>
              <a:t>предлагается что-либо</a:t>
            </a:r>
          </a:p>
          <a:p>
            <a:pPr fontAlgn="base"/>
            <a:r>
              <a:rPr lang="ru-RU" dirty="0"/>
              <a:t>нарисовать (или обвести готовый рисунок,</a:t>
            </a:r>
          </a:p>
          <a:p>
            <a:pPr fontAlgn="base"/>
            <a:r>
              <a:rPr lang="ru-RU" dirty="0"/>
              <a:t>а потом на клей насыпать песок. Стряхнуть лишний песок</a:t>
            </a:r>
          </a:p>
          <a:p>
            <a:pPr fontAlgn="base"/>
            <a:r>
              <a:rPr lang="ru-RU" dirty="0"/>
              <a:t>и посмотреть, что получилось.</a:t>
            </a:r>
          </a:p>
          <a:p>
            <a:pPr fontAlgn="base"/>
            <a:r>
              <a:rPr lang="ru-RU" dirty="0"/>
              <a:t>Все вместе рассматривают детские рисунки.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s://krot.info/uploads/posts/2020-01/1579209907_32-63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251520" y="22280"/>
            <a:ext cx="7632848" cy="6432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Calibri" pitchFamily="34" charset="0"/>
                <a:ea typeface="ArialMT"/>
                <a:cs typeface="Times New Roman" pitchFamily="18" charset="0"/>
              </a:rPr>
              <a:t>Воздух повсюду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Calibri" pitchFamily="34" charset="0"/>
                <a:ea typeface="ArialMT"/>
                <a:cs typeface="Times New Roman" pitchFamily="18" charset="0"/>
              </a:rPr>
              <a:t>Задачи: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Calibri" pitchFamily="34" charset="0"/>
                <a:ea typeface="ArialMT"/>
                <a:cs typeface="Times New Roman" pitchFamily="18" charset="0"/>
              </a:rPr>
              <a:t> обнаружить воздух в окружающем пространстве и выявить его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Calibri" pitchFamily="34" charset="0"/>
                <a:ea typeface="ArialMT"/>
                <a:cs typeface="Times New Roman" pitchFamily="18" charset="0"/>
              </a:rPr>
              <a:t>свойство — невидимость.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Calibri" pitchFamily="34" charset="0"/>
                <a:ea typeface="ArialMT"/>
                <a:cs typeface="Times New Roman" pitchFamily="18" charset="0"/>
              </a:rPr>
              <a:t>Материалы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Calibri" pitchFamily="34" charset="0"/>
                <a:ea typeface="ArialMT"/>
                <a:cs typeface="Times New Roman" pitchFamily="18" charset="0"/>
              </a:rPr>
              <a:t>: воздушные шарики, таз с водой, пустая пласт массовая бутылка,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Calibri" pitchFamily="34" charset="0"/>
                <a:ea typeface="ArialMT"/>
                <a:cs typeface="Times New Roman" pitchFamily="18" charset="0"/>
              </a:rPr>
              <a:t>листы бумаги.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Calibri" pitchFamily="34" charset="0"/>
                <a:ea typeface="ArialMT"/>
                <a:cs typeface="Times New Roman" pitchFamily="18" charset="0"/>
              </a:rPr>
              <a:t>Ход</a:t>
            </a:r>
            <a:r>
              <a:rPr kumimoji="0" lang="ru-RU" sz="1600" b="1" i="0" u="none" strike="noStrike" cap="none" normalizeH="0" dirty="0" smtClean="0">
                <a:ln>
                  <a:noFill/>
                </a:ln>
                <a:solidFill>
                  <a:srgbClr val="111111"/>
                </a:solidFill>
                <a:effectLst/>
                <a:latin typeface="Calibri" pitchFamily="34" charset="0"/>
                <a:ea typeface="ArialMT"/>
                <a:cs typeface="Times New Roman" pitchFamily="18" charset="0"/>
              </a:rPr>
              <a:t> игры</a:t>
            </a:r>
            <a:r>
              <a:rPr lang="ru-RU" sz="1600" b="1" dirty="0" smtClean="0">
                <a:solidFill>
                  <a:srgbClr val="111111"/>
                </a:solidFill>
                <a:latin typeface="Calibri" pitchFamily="34" charset="0"/>
                <a:ea typeface="ArialMT"/>
                <a:cs typeface="Times New Roman" pitchFamily="18" charset="0"/>
              </a:rPr>
              <a:t>:  </a:t>
            </a:r>
            <a:r>
              <a:rPr lang="ru-RU" sz="1600" dirty="0" smtClean="0">
                <a:solidFill>
                  <a:srgbClr val="111111"/>
                </a:solidFill>
                <a:latin typeface="Calibri" pitchFamily="34" charset="0"/>
                <a:ea typeface="ArialMT"/>
                <a:cs typeface="Times New Roman" pitchFamily="18" charset="0"/>
              </a:rPr>
              <a:t>Взрослый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Calibri" pitchFamily="34" charset="0"/>
                <a:ea typeface="ArialMT"/>
                <a:cs typeface="Times New Roman" pitchFamily="18" charset="0"/>
              </a:rPr>
              <a:t>загадывает ребенку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rgbClr val="111111"/>
                </a:solidFill>
                <a:effectLst/>
                <a:latin typeface="Calibri" pitchFamily="34" charset="0"/>
                <a:ea typeface="ArialMT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Calibri" pitchFamily="34" charset="0"/>
                <a:ea typeface="ArialMT"/>
                <a:cs typeface="Times New Roman" pitchFamily="18" charset="0"/>
              </a:rPr>
              <a:t>загадку о воздухе.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Calibri" pitchFamily="34" charset="0"/>
                <a:ea typeface="ArialMT"/>
                <a:cs typeface="Times New Roman" pitchFamily="18" charset="0"/>
              </a:rPr>
              <a:t>Через нос проходит в грудь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Calibri" pitchFamily="34" charset="0"/>
                <a:ea typeface="ArialMT"/>
                <a:cs typeface="Times New Roman" pitchFamily="18" charset="0"/>
              </a:rPr>
              <a:t>И обратно держит путь.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Calibri" pitchFamily="34" charset="0"/>
                <a:ea typeface="ArialMT"/>
                <a:cs typeface="Times New Roman" pitchFamily="18" charset="0"/>
              </a:rPr>
              <a:t>Он невидимый, и все же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Calibri" pitchFamily="34" charset="0"/>
                <a:ea typeface="ArialMT"/>
                <a:cs typeface="Times New Roman" pitchFamily="18" charset="0"/>
              </a:rPr>
              <a:t>Без него мы жить не можем.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Calibri" pitchFamily="34" charset="0"/>
                <a:ea typeface="ArialMT"/>
                <a:cs typeface="Times New Roman" pitchFamily="18" charset="0"/>
              </a:rPr>
              <a:t>(Воздух)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Calibri" pitchFamily="34" charset="0"/>
                <a:ea typeface="ArialMT"/>
                <a:cs typeface="Times New Roman" pitchFamily="18" charset="0"/>
              </a:rPr>
              <a:t>Что мы вдыхаем носом?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Calibri" pitchFamily="34" charset="0"/>
                <a:ea typeface="ArialMT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Calibri" pitchFamily="34" charset="0"/>
                <a:ea typeface="ArialMT"/>
                <a:cs typeface="Times New Roman" pitchFamily="18" charset="0"/>
              </a:rPr>
              <a:t>Что такое воздух? Для чего он нужен?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Calibri" pitchFamily="34" charset="0"/>
                <a:ea typeface="ArialMT"/>
                <a:cs typeface="Times New Roman" pitchFamily="18" charset="0"/>
              </a:rPr>
              <a:t>(Для дыхания).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Calibri" pitchFamily="34" charset="0"/>
                <a:ea typeface="ArialMT"/>
                <a:cs typeface="Times New Roman" pitchFamily="18" charset="0"/>
              </a:rPr>
              <a:t>Можем ли мы</a:t>
            </a:r>
            <a:r>
              <a:rPr lang="ru-RU" sz="600" dirty="0"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Calibri" pitchFamily="34" charset="0"/>
                <a:ea typeface="ArialMT"/>
                <a:cs typeface="Times New Roman" pitchFamily="18" charset="0"/>
              </a:rPr>
              <a:t>его увидеть? Где находится воздух? Как узнать, есть ли воздух вокруг?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Calibri" pitchFamily="34" charset="0"/>
                <a:ea typeface="ArialMT"/>
                <a:cs typeface="Times New Roman" pitchFamily="18" charset="0"/>
              </a:rPr>
              <a:t>• Игровое упражнение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Calibri" pitchFamily="34" charset="0"/>
                <a:ea typeface="ArialMT"/>
                <a:cs typeface="Times New Roman" pitchFamily="18" charset="0"/>
              </a:rPr>
              <a:t>«Почувствуй воздух»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Calibri" pitchFamily="34" charset="0"/>
                <a:ea typeface="ArialMT"/>
                <a:cs typeface="Times New Roman" pitchFamily="18" charset="0"/>
              </a:rPr>
              <a:t>—ребенок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rgbClr val="111111"/>
                </a:solidFill>
                <a:effectLst/>
                <a:latin typeface="Calibri" pitchFamily="34" charset="0"/>
                <a:ea typeface="ArialMT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Calibri" pitchFamily="34" charset="0"/>
                <a:ea typeface="ArialMT"/>
                <a:cs typeface="Times New Roman" pitchFamily="18" charset="0"/>
              </a:rPr>
              <a:t>машет листом бумаги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Calibri" pitchFamily="34" charset="0"/>
                <a:ea typeface="ArialMT"/>
                <a:cs typeface="Times New Roman" pitchFamily="18" charset="0"/>
              </a:rPr>
              <a:t>возле своего лица. Что чувствуешь? Воздуха мы не видим, но он везде окружает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Calibri" pitchFamily="34" charset="0"/>
                <a:ea typeface="ArialMT"/>
                <a:cs typeface="Times New Roman" pitchFamily="18" charset="0"/>
              </a:rPr>
              <a:t>нас.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Calibri" pitchFamily="34" charset="0"/>
                <a:ea typeface="ArialMT"/>
                <a:cs typeface="Times New Roman" pitchFamily="18" charset="0"/>
              </a:rPr>
              <a:t>• Как ты думаешь, есть ли в пустой бутылке воздух? Как мы можем это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Calibri" pitchFamily="34" charset="0"/>
                <a:ea typeface="ArialMT"/>
                <a:cs typeface="Times New Roman" pitchFamily="18" charset="0"/>
              </a:rPr>
              <a:t>проверить? Пустую прозрачную бутылку опускают в таз с водой так, чтобы она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Calibri" pitchFamily="34" charset="0"/>
                <a:ea typeface="ArialMT"/>
                <a:cs typeface="Times New Roman" pitchFamily="18" charset="0"/>
              </a:rPr>
              <a:t>начала заполняться. Что происходит? Почему из горлышка выходят пузырьки?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Calibri" pitchFamily="34" charset="0"/>
                <a:ea typeface="ArialMT"/>
                <a:cs typeface="Times New Roman" pitchFamily="18" charset="0"/>
              </a:rPr>
              <a:t>Это вода вытесняет воздух из бутылки. Большинство предметов, которые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Calibri" pitchFamily="34" charset="0"/>
                <a:ea typeface="ArialMT"/>
                <a:cs typeface="Times New Roman" pitchFamily="18" charset="0"/>
              </a:rPr>
              <a:t>выглядят пустыми, на самом деле заполнены воздухом.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Calibri" pitchFamily="34" charset="0"/>
                <a:ea typeface="ArialMT"/>
                <a:cs typeface="Times New Roman" pitchFamily="18" charset="0"/>
              </a:rPr>
              <a:t>Назови предметы, которые мы заполняем воздухом. </a:t>
            </a:r>
            <a:r>
              <a:rPr lang="ru-RU" sz="1600" dirty="0">
                <a:solidFill>
                  <a:srgbClr val="111111"/>
                </a:solidFill>
                <a:latin typeface="Calibri" pitchFamily="34" charset="0"/>
                <a:ea typeface="ArialMT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111111"/>
                </a:solidFill>
                <a:latin typeface="Calibri" pitchFamily="34" charset="0"/>
                <a:ea typeface="ArialMT"/>
                <a:cs typeface="Times New Roman" pitchFamily="18" charset="0"/>
              </a:rPr>
              <a:t>Вместе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Calibri" pitchFamily="34" charset="0"/>
                <a:ea typeface="ArialMT"/>
                <a:cs typeface="Times New Roman" pitchFamily="18" charset="0"/>
              </a:rPr>
              <a:t> надувают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Calibri" pitchFamily="34" charset="0"/>
                <a:ea typeface="ArialMT"/>
                <a:cs typeface="Times New Roman" pitchFamily="18" charset="0"/>
              </a:rPr>
              <a:t>воздушные шарики. Чем мы заполняем шарики? Воздух заполняет любое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Calibri" pitchFamily="34" charset="0"/>
                <a:ea typeface="ArialMT"/>
                <a:cs typeface="Times New Roman" pitchFamily="18" charset="0"/>
              </a:rPr>
              <a:t>пространство, поэтому ничто не является пустым.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404</Words>
  <Application>Microsoft Office PowerPoint</Application>
  <PresentationFormat>Экран (4:3)</PresentationFormat>
  <Paragraphs>40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Deman</dc:creator>
  <cp:lastModifiedBy>Deman</cp:lastModifiedBy>
  <cp:revision>8</cp:revision>
  <dcterms:created xsi:type="dcterms:W3CDTF">2020-04-26T16:05:12Z</dcterms:created>
  <dcterms:modified xsi:type="dcterms:W3CDTF">2020-04-26T17:22:07Z</dcterms:modified>
</cp:coreProperties>
</file>