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744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6D24-7CDD-4A7B-BD43-69787A25D4B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649A-FCAD-4892-B41B-F8DA7680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94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6D24-7CDD-4A7B-BD43-69787A25D4B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649A-FCAD-4892-B41B-F8DA7680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355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6D24-7CDD-4A7B-BD43-69787A25D4B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649A-FCAD-4892-B41B-F8DA7680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19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6D24-7CDD-4A7B-BD43-69787A25D4B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649A-FCAD-4892-B41B-F8DA7680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95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6D24-7CDD-4A7B-BD43-69787A25D4B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649A-FCAD-4892-B41B-F8DA7680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76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6D24-7CDD-4A7B-BD43-69787A25D4B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649A-FCAD-4892-B41B-F8DA7680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30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6D24-7CDD-4A7B-BD43-69787A25D4B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649A-FCAD-4892-B41B-F8DA7680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416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6D24-7CDD-4A7B-BD43-69787A25D4B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649A-FCAD-4892-B41B-F8DA7680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35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6D24-7CDD-4A7B-BD43-69787A25D4B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649A-FCAD-4892-B41B-F8DA7680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2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6D24-7CDD-4A7B-BD43-69787A25D4B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649A-FCAD-4892-B41B-F8DA7680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140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6D24-7CDD-4A7B-BD43-69787A25D4B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649A-FCAD-4892-B41B-F8DA7680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96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E6D24-7CDD-4A7B-BD43-69787A25D4B8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9649A-FCAD-4892-B41B-F8DA7680B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55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846640" cy="3816424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b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речи </a:t>
            </a:r>
            <a:b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6-7 лет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6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8375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«Улитка»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закреплять звуки С,Ш, развивать фонематический слух.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игры: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игры называют слово, определяют количество слогов. Затем детям предлагается выбрать объекты, в названии которых звуки С,Ш в начале, в середине и в конце.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1124744"/>
            <a:ext cx="7644341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7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664"/>
            <a:ext cx="9144000" cy="629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81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443840"/>
            <a:ext cx="619268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«Поймай звук»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найти в звуковом потоке гласный звук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(А, О, У, И, Ы, Э).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называет и многократно повторяет гласный звук, который ребенок должен выделить среди других звуков (хлопнуть в ладоши, когда услышит).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взрослый медленно, четко, с паузами произносит звуковой ряд, например: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– У – М – А – У – М – И – С – Ы – О – Э – Р – Ш – Ф – Л – В – З – Ж – Х – Ы – 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635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9753" y="1196752"/>
            <a:ext cx="70092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«КАКОЕ ЧТО БЫВАЕТ?»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классифицировать предметы по цвету, форме, качеству, материалу; сравнивать предметы, сопоставлять; подбирать как можно больше наименований, подходящих под заданное определение.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предлагают рассказать Буратино, что бывает: 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зелёным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огурец, крокодил, листья, цветы, ель, краска, военная машина, нитки; 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река, дорога, лента, бульвар, улица; 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шуба, валенки, платье, пальто, игрушки, дом, автомобиль, журнал, мебель; 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котёнок, мышка, лисёнок, брат, хомячок, мальчик; 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вкусным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конфета, пирог, варенье, сок, чай, пирожное, торт; 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пушистым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белка, кошка, пух, ёлка, волосы, кофта, шарф, лиса; 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чай, снег, молоко, лёд, погода, ветер, зима, комната, перчатки, солнце, мороженое, сосулька, компот;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5605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277</Words>
  <Application>Microsoft Office PowerPoint</Application>
  <PresentationFormat>Экран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Игры  на развитие речи  детей 6-7 лет</vt:lpstr>
      <vt:lpstr>Игра «Улитка» Цель: закреплять звуки С,Ш, развивать фонематический слух. Описание игры: участники игры называют слово, определяют количество слогов. Затем детям предлагается выбрать объекты, в названии которых звуки С,Ш в начале, в середине и в конце.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 на развитие речи  детей 6-7 лет</dc:title>
  <dc:creator>RePack by Diakov</dc:creator>
  <cp:lastModifiedBy>Home</cp:lastModifiedBy>
  <cp:revision>4</cp:revision>
  <dcterms:created xsi:type="dcterms:W3CDTF">2020-04-23T02:58:51Z</dcterms:created>
  <dcterms:modified xsi:type="dcterms:W3CDTF">2020-04-23T06:35:12Z</dcterms:modified>
</cp:coreProperties>
</file>