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7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744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879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40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38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753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769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54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711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301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4732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75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613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A65CC-28BD-4FCD-860A-44CBB9247C4F}" type="datetimeFigureOut">
              <a:rPr lang="ru-RU" smtClean="0"/>
              <a:t>22.04.2020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59D05-4E49-491F-9837-A7ECFB2BB0B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88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88840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Дидактические игры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ФЭМП в  подготовительной  группе</a:t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Ориентировка в пространстве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72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"/>
            <a:ext cx="7772400" cy="4869159"/>
          </a:xfrm>
        </p:spPr>
        <p:txBody>
          <a:bodyPr>
            <a:no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расположены фигуры»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учить детей располагать геометрические фигуры на плоскости.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2 таблицы, на которых посередине нарисована 1 фигура и вокруг нее (вверху, внизу, справа, слева), по одной фигуре, лист бумаги, модели геометрических фигур (круг, квадрат, прямоугольник, треугольник, овал), цветные карандаши, фломастеры.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показывает таблицу с геометрическими фигурами и объясняет задание: «Внимательно рассмотрите таблицу, запомните, как расположены фигуры и разместите свои фигуры на листе точно так же. Чтобы хорошо все запомнить, надо рассмотреть таблицу в следующем порядке: сначала назвать фигуру, расположенную посередине, затем вверху и внизу, справа и слева. Расскажите, как  расположены фигуры? После этого  поворачивает таблицу обратной стороной к детям. Выполнив задание, дети рассказывают, как они разместили фигуры, сверяют результат своей работы с образцом, исправляют ошибки. Могут быть даны аналогичные задания. Можно нарисовать фигуры карандашами или фломастеры.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071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3909907" y="2564904"/>
            <a:ext cx="1708776" cy="129614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635896" y="764704"/>
            <a:ext cx="2042799" cy="100811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899592" y="2636912"/>
            <a:ext cx="1440160" cy="144016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092280" y="2636912"/>
            <a:ext cx="1184917" cy="122413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909906" y="5085184"/>
            <a:ext cx="1886229" cy="9864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689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07904" y="2564904"/>
            <a:ext cx="1944216" cy="113042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2564904"/>
            <a:ext cx="1130424" cy="1130424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020272" y="2564904"/>
            <a:ext cx="1250137" cy="113042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923928" y="692696"/>
            <a:ext cx="1512168" cy="13681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07904" y="4725144"/>
            <a:ext cx="1944216" cy="113042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07191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80243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«Путешествие»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учить ориентироваться в пространстве.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разноцветные стрелки.</a:t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Взрослый обозначает направление на полу комнаты стрелка; разного цвета, а ребенку говорит: «Сначала иди туда, куда указывает красная стрелка, потом поверни туда, куда указывает синяя, затем пройди три шага и там ищи…». Задания могут быть любые как одному ребенку, так и нескольким детям.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617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рафические рисунки по клеточкам. Графические диктанты для детей в тетрад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764704"/>
            <a:ext cx="4392488" cy="5721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«Графический диктант»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5923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Дидактические игры  по ФЭМП в  подготовительной  группе   Ориентировка в пространстве</vt:lpstr>
      <vt:lpstr>«Как расположены фигуры» Цель: учить детей располагать геометрические фигуры на плоскости. Материал. 2 таблицы, на которых посередине нарисована 1 фигура и вокруг нее (вверху, внизу, справа, слева), по одной фигуре, лист бумаги, модели геометрических фигур (круг, квадрат, прямоугольник, треугольник, овал), цветные карандаши, фломастеры. Ход игры: Взрослый показывает таблицу с геометрическими фигурами и объясняет задание: «Внимательно рассмотрите таблицу, запомните, как расположены фигуры и разместите свои фигуры на листе точно так же. Чтобы хорошо все запомнить, надо рассмотреть таблицу в следующем порядке: сначала назвать фигуру, расположенную посередине, затем вверху и внизу, справа и слева. Расскажите, как  расположены фигуры? После этого  поворачивает таблицу обратной стороной к детям. Выполнив задание, дети рассказывают, как они разместили фигуры, сверяют результат своей работы с образцом, исправляют ошибки. Могут быть даны аналогичные задания. Можно нарисовать фигуры карандашами или фломастеры.</vt:lpstr>
      <vt:lpstr>Презентация PowerPoint</vt:lpstr>
      <vt:lpstr>Презентация PowerPoint</vt:lpstr>
      <vt:lpstr>«Путешествие»  Цель: учить ориентироваться в пространстве.  Оборудование: разноцветные стрелки. Ход игры: Взрослый обозначает направление на полу комнаты стрелка; разного цвета, а ребенку говорит: «Сначала иди туда, куда указывает красная стрелка, потом поверни туда, куда указывает синяя, затем пройди три шага и там ищи…». Задания могут быть любые как одному ребенку, так и нескольким детям.</vt:lpstr>
      <vt:lpstr>«Графический диктант»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расположены фигуры»  Цель: учить детей располагать геометрические фигуры на плоскости.  Материал. 2 таблицы, на которых посередине нарисована 1 фигура и вокруг нее (вверху, внизу, справа, слева), по одной фигуре, лист бумаги, конверт с моделями геометрических фигур (круг, квадрат, прямоугольник, треугольник, овал).  Содержание. В. вывешивает таблицу с геометрическими фигурами и объясняет задание: «Внимательно рассмотрите таблицу, запомните, как расположены фигуры и разместите свои фигуры на листе точно так же. Чтобы хорошо все запомнить, надо рассмотреть таблицу в следующем порядке: сначала назвать фигуру, расположенную посередине, затем вверху и внизу, справа и слева. Кто хочет рассказать, как те положены фигуры? После этого В. поворачивает таблицу обратной стороной к детям. Выполнив задание, дети рассказывают, как они разместили фигуры, сверяют результат своей работы с образцом, исправляют ошибки. Могут быть даны аналогичные задания.</dc:title>
  <dc:creator>RePack by Diakov</dc:creator>
  <cp:lastModifiedBy>Home</cp:lastModifiedBy>
  <cp:revision>5</cp:revision>
  <dcterms:created xsi:type="dcterms:W3CDTF">2020-04-22T08:38:46Z</dcterms:created>
  <dcterms:modified xsi:type="dcterms:W3CDTF">2020-04-22T10:40:09Z</dcterms:modified>
</cp:coreProperties>
</file>