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57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744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85CE-B9DF-4474-BB40-0CAB7314D26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931-5EA6-4CAB-B169-885C1EC81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78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85CE-B9DF-4474-BB40-0CAB7314D26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931-5EA6-4CAB-B169-885C1EC81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680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85CE-B9DF-4474-BB40-0CAB7314D26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931-5EA6-4CAB-B169-885C1EC81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72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85CE-B9DF-4474-BB40-0CAB7314D26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931-5EA6-4CAB-B169-885C1EC81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6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85CE-B9DF-4474-BB40-0CAB7314D26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931-5EA6-4CAB-B169-885C1EC81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448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85CE-B9DF-4474-BB40-0CAB7314D26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931-5EA6-4CAB-B169-885C1EC81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911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85CE-B9DF-4474-BB40-0CAB7314D26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931-5EA6-4CAB-B169-885C1EC81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779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85CE-B9DF-4474-BB40-0CAB7314D26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931-5EA6-4CAB-B169-885C1EC81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78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85CE-B9DF-4474-BB40-0CAB7314D26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931-5EA6-4CAB-B169-885C1EC81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49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85CE-B9DF-4474-BB40-0CAB7314D26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931-5EA6-4CAB-B169-885C1EC81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6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85CE-B9DF-4474-BB40-0CAB7314D26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931-5EA6-4CAB-B169-885C1EC81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E85CE-B9DF-4474-BB40-0CAB7314D26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37931-5EA6-4CAB-B169-885C1EC81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76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1484784"/>
            <a:ext cx="4752528" cy="2838177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 эстетическое развитие 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6-7 лет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42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конкурс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«МЫ ПОМНИМ! МЫ ГОРДИМСЯ!»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Воспитывать патриотические чувства, любовь к Родине и гордость за Отечество.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Отрабатывать различные приёмы рисования, развивать мелкую моторику , развивать умение подбирать краски по цветовой гамме.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бумаги, цветные карандаши, восковые мелки, краски.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Чтение стихов и рассказов о ВОВ, о Дне Победы, рассмотреть иллюстрации к произведениям;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вспомнить с детьми имена Героев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ойны и их подвиги, прослушивание песен о войне и Победе.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детям нарисовать рисунок на тему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МЫ ПОМНИМ! МЫ ГОРДИМСЯ!»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(Мы ждём фото ваших рисунков!)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514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2367136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 детей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64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«Чего на свете не бывает?»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развивать творческое воображение.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цветные карандаши, бумага.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взрослый предлагает ребёнку нарисовать то, чего на свете не бывает. Затем просит рассказать, что он нарисовал и обсудить рисунок: действительно ли то, что на нём изображено, не встречается в жизни.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144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«Угадай, что получится?»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развивать воображение, фантазию, творчество.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лист бумаги, карандаши.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взрослый предлагает ребенку начать изображать предмет (линию, но не полностью). Затем взрослый или 2 ребёнок говорит, что это, может быть, и дорисовывает ещё одну линию. Следующий должен придумать ещё что-нибудь и дорисовать в соответствии со своим замыслом. Так продолжается до тех пор, пока кто-нибудь из играющих уже не сможет изменить рисунок по-своему.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Выигрывает тот, кто внёс последнее изменение.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91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«Фантазёры»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творческое воображение.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Цветные карандаши, бумага.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взрослый  предлагает детям нарисовать необычную машину, на которой можно попасть в волшебную страну. Нарисовать и рассказать о своей машине.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3841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16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Художественно- эстетическое развитие  детей 6-7 лет</vt:lpstr>
      <vt:lpstr>Творческий конкурс  «МЫ ПОМНИМ! МЫ ГОРДИМСЯ!»  Цель: Воспитывать патриотические чувства, любовь к Родине и гордость за Отечество. Отрабатывать различные приёмы рисования, развивать мелкую моторику , развивать умение подбирать краски по цветовой гамме. Материал: лист бумаги, цветные карандаши, восковые мелки, краски. Предварительная работа: Чтение стихов и рассказов о ВОВ, о Дне Победы, рассмотреть иллюстрации к произведениям; вспомнить с детьми имена Героев Войны и их подвиги, прослушивание песен о войне и Победе.   Предложить детям нарисовать рисунок на тему  « МЫ ПОМНИМ! МЫ ГОРДИМСЯ!» (Мы ждём фото ваших рисунков!) </vt:lpstr>
      <vt:lpstr>Игры на  художественно-эстетическое развитие детей</vt:lpstr>
      <vt:lpstr> «Чего на свете не бывает?»  Цель: развивать творческое воображение. Материал: цветные карандаши, бумага. Ход игры: взрослый предлагает ребёнку нарисовать то, чего на свете не бывает. Затем просит рассказать, что он нарисовал и обсудить рисунок: действительно ли то, что на нём изображено, не встречается в жизни.</vt:lpstr>
      <vt:lpstr>«Угадай, что получится?»  Цель: развивать воображение, фантазию, творчество. Материал: лист бумаги, карандаши. Ход игры: взрослый предлагает ребенку начать изображать предмет (линию, но не полностью). Затем взрослый или 2 ребёнок говорит, что это, может быть, и дорисовывает ещё одну линию. Следующий должен придумать ещё что-нибудь и дорисовать в соответствии со своим замыслом. Так продолжается до тех пор, пока кто-нибудь из играющих уже не сможет изменить рисунок по-своему.  Выигрывает тот, кто внёс последнее изменение.</vt:lpstr>
      <vt:lpstr>«Фантазёры»  Цель: развивать творческое воображение. Материал: Цветные карандаши, бумага. Ход игры: взрослый  предлагает детям нарисовать необычную машину, на которой можно попасть в волшебную страну. Нарисовать и рассказать о своей машине.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по художественно- эстетическому развитию  детей 6-7 лет</dc:title>
  <dc:creator>RePack by Diakov</dc:creator>
  <cp:lastModifiedBy>Home</cp:lastModifiedBy>
  <cp:revision>8</cp:revision>
  <dcterms:created xsi:type="dcterms:W3CDTF">2020-04-24T01:34:00Z</dcterms:created>
  <dcterms:modified xsi:type="dcterms:W3CDTF">2020-04-24T06:08:29Z</dcterms:modified>
</cp:coreProperties>
</file>