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3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0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9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4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3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1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7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7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3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CA5C1-7E5A-410F-9A84-93F858CF677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DEA3-BC78-4E1E-8952-88303A73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6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esktop\Детский сад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на\Desktop\Детский сад\plastilinografiya-moj-lyubimyj-shhenok-druzhok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0"/>
            <a:ext cx="47625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на\Desktop\Детский сад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s/206127/0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4" b="90000" l="3021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7"/>
            <a:ext cx="9144000" cy="6858001"/>
          </a:xfrm>
          <a:prstGeom prst="rect">
            <a:avLst/>
          </a:prstGeom>
          <a:noFill/>
          <a:extLst/>
        </p:spPr>
      </p:pic>
      <p:pic>
        <p:nvPicPr>
          <p:cNvPr id="3" name="Picture 2" descr="http://900igr.net/up/datas/206127/00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6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62068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С. В. Михалков родился в Москве  13 марта 1913 года.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663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на\Desktop\Детский сад\0006-006-V-1941-1945-godakh-sluzhil-voennym-korresponden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на\Desktop\Детский сад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846298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    </a:t>
            </a:r>
            <a:r>
              <a:rPr lang="ru-RU" sz="4800" dirty="0"/>
              <a:t> </a:t>
            </a:r>
            <a:r>
              <a:rPr lang="ru-RU" sz="4800" dirty="0" smtClean="0"/>
              <a:t>     </a:t>
            </a:r>
            <a:r>
              <a:rPr lang="ru-RU" sz="7200" b="1" dirty="0" smtClean="0">
                <a:solidFill>
                  <a:srgbClr val="C00000"/>
                </a:solidFill>
              </a:rPr>
              <a:t>а </a:t>
            </a:r>
            <a:r>
              <a:rPr lang="ru-RU" sz="7200" b="1" dirty="0">
                <a:solidFill>
                  <a:srgbClr val="C00000"/>
                </a:solidFill>
              </a:rPr>
              <a:t>щ м</a:t>
            </a:r>
          </a:p>
          <a:p>
            <a:r>
              <a:rPr lang="ru-RU" sz="7200" b="1" dirty="0">
                <a:solidFill>
                  <a:srgbClr val="C00000"/>
                </a:solidFill>
              </a:rPr>
              <a:t>      </a:t>
            </a:r>
            <a:r>
              <a:rPr lang="ru-RU" sz="7200" b="1" dirty="0" smtClean="0">
                <a:solidFill>
                  <a:srgbClr val="C00000"/>
                </a:solidFill>
              </a:rPr>
              <a:t>г </a:t>
            </a:r>
            <a:r>
              <a:rPr lang="ru-RU" sz="7200" b="1" dirty="0">
                <a:solidFill>
                  <a:srgbClr val="C00000"/>
                </a:solidFill>
              </a:rPr>
              <a:t> </a:t>
            </a:r>
            <a:r>
              <a:rPr lang="ru-RU" sz="7200" b="1" dirty="0" smtClean="0">
                <a:solidFill>
                  <a:srgbClr val="C00000"/>
                </a:solidFill>
              </a:rPr>
              <a:t>е</a:t>
            </a:r>
            <a:r>
              <a:rPr lang="ru-RU" sz="7200" b="1" dirty="0">
                <a:solidFill>
                  <a:srgbClr val="C00000"/>
                </a:solidFill>
              </a:rPr>
              <a:t> </a:t>
            </a:r>
            <a:r>
              <a:rPr lang="ru-RU" sz="7200" b="1" dirty="0" smtClean="0">
                <a:solidFill>
                  <a:srgbClr val="C00000"/>
                </a:solidFill>
              </a:rPr>
              <a:t> о</a:t>
            </a:r>
            <a:endParaRPr lang="ru-RU" sz="7200" b="1" dirty="0">
              <a:solidFill>
                <a:srgbClr val="C00000"/>
              </a:solidFill>
            </a:endParaRPr>
          </a:p>
          <a:p>
            <a:r>
              <a:rPr lang="ru-RU" sz="7200" b="1" dirty="0">
                <a:solidFill>
                  <a:srgbClr val="C00000"/>
                </a:solidFill>
              </a:rPr>
              <a:t>      </a:t>
            </a:r>
            <a:r>
              <a:rPr lang="ru-RU" sz="7200" b="1" dirty="0" smtClean="0">
                <a:solidFill>
                  <a:srgbClr val="C00000"/>
                </a:solidFill>
              </a:rPr>
              <a:t>е </a:t>
            </a:r>
            <a:r>
              <a:rPr lang="ru-RU" sz="7200" b="1" dirty="0">
                <a:solidFill>
                  <a:srgbClr val="C00000"/>
                </a:solidFill>
              </a:rPr>
              <a:t> н  к</a:t>
            </a:r>
          </a:p>
          <a:p>
            <a:r>
              <a:rPr lang="ru-RU" sz="7200" b="1" dirty="0">
                <a:solidFill>
                  <a:srgbClr val="C00000"/>
                </a:solidFill>
              </a:rPr>
              <a:t>      </a:t>
            </a:r>
            <a:r>
              <a:rPr lang="ru-RU" sz="7200" b="1" dirty="0" smtClean="0">
                <a:solidFill>
                  <a:srgbClr val="C00000"/>
                </a:solidFill>
              </a:rPr>
              <a:t>л </a:t>
            </a:r>
            <a:r>
              <a:rPr lang="ru-RU" sz="7200" b="1" dirty="0">
                <a:solidFill>
                  <a:srgbClr val="C00000"/>
                </a:solidFill>
              </a:rPr>
              <a:t> о м</a:t>
            </a:r>
          </a:p>
          <a:p>
            <a:r>
              <a:rPr lang="ru-RU" sz="7200" b="1" dirty="0">
                <a:solidFill>
                  <a:srgbClr val="C00000"/>
                </a:solidFill>
              </a:rPr>
              <a:t>      </a:t>
            </a:r>
            <a:r>
              <a:rPr lang="ru-RU" sz="7200" b="1" dirty="0" smtClean="0">
                <a:solidFill>
                  <a:srgbClr val="C00000"/>
                </a:solidFill>
              </a:rPr>
              <a:t>м к </a:t>
            </a:r>
            <a:r>
              <a:rPr lang="ru-RU" sz="7200" b="1" dirty="0">
                <a:solidFill>
                  <a:srgbClr val="C00000"/>
                </a:solidFill>
              </a:rPr>
              <a:t> а</a:t>
            </a:r>
          </a:p>
        </p:txBody>
      </p:sp>
    </p:spTree>
    <p:extLst>
      <p:ext uri="{BB962C8B-B14F-4D97-AF65-F5344CB8AC3E}">
        <p14:creationId xmlns:p14="http://schemas.microsoft.com/office/powerpoint/2010/main" val="16821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лена\Desktop\Домашняя работа\10270716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783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на\Desktop\Домашняя работа\pic-023tvt67sa-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23770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на\Desktop\Домашняя работа\06labgrd412414351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admin</cp:lastModifiedBy>
  <cp:revision>28</cp:revision>
  <dcterms:created xsi:type="dcterms:W3CDTF">2020-04-23T21:19:21Z</dcterms:created>
  <dcterms:modified xsi:type="dcterms:W3CDTF">2020-04-24T16:48:09Z</dcterms:modified>
</cp:coreProperties>
</file>