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gif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5" r:id="rId4"/>
    <p:sldId id="258" r:id="rId5"/>
    <p:sldId id="261" r:id="rId6"/>
    <p:sldId id="262" r:id="rId7"/>
    <p:sldId id="263" r:id="rId8"/>
    <p:sldId id="264" r:id="rId9"/>
    <p:sldId id="279" r:id="rId10"/>
    <p:sldId id="324" r:id="rId11"/>
    <p:sldId id="299" r:id="rId12"/>
    <p:sldId id="301" r:id="rId13"/>
    <p:sldId id="276" r:id="rId14"/>
    <p:sldId id="273" r:id="rId15"/>
    <p:sldId id="270" r:id="rId16"/>
    <p:sldId id="271" r:id="rId17"/>
    <p:sldId id="272" r:id="rId18"/>
    <p:sldId id="274" r:id="rId19"/>
    <p:sldId id="277" r:id="rId20"/>
    <p:sldId id="282" r:id="rId21"/>
    <p:sldId id="304" r:id="rId22"/>
    <p:sldId id="300" r:id="rId23"/>
    <p:sldId id="268" r:id="rId24"/>
    <p:sldId id="267" r:id="rId25"/>
    <p:sldId id="269" r:id="rId26"/>
    <p:sldId id="309" r:id="rId27"/>
    <p:sldId id="278" r:id="rId28"/>
    <p:sldId id="308" r:id="rId29"/>
    <p:sldId id="288" r:id="rId30"/>
    <p:sldId id="305" r:id="rId31"/>
    <p:sldId id="294" r:id="rId32"/>
    <p:sldId id="293" r:id="rId33"/>
    <p:sldId id="296" r:id="rId34"/>
    <p:sldId id="285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22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915F-4225-4A04-A621-64B4D400A51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6BDE-ECB7-4E85-8FD0-433138023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3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41562"/>
            <a:ext cx="91370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766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Муниципальное бюджетное дошкольное образовательное учреждение детский сад «Катюша» города Волгодонска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3012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 подготовила воспитатель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Нечаева  Любовь  Олеговна.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62880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Экологический проект  «Секреты воды»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</a:rPr>
              <a:t>ля детей 3-4 лет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0"/>
            <a:ext cx="31242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40466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Результат проекта: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26876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Выставка  детских работ 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Просмотр презентации проекта «Секреты воды»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" y="0"/>
            <a:ext cx="912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Вода отражатель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116632"/>
            <a:ext cx="2154172" cy="2627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486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«Вода не имеет цвета но ее можно покрасить»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626469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1430151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Предлагаю родителям провести опыт вместе с детьми. Для этого необходимы прозрачные стаканы, вода питьевая, сироп разноцветный.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2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0445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877"/>
            <a:ext cx="2016224" cy="2003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52" y="190988"/>
            <a:ext cx="2468591" cy="2255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276375" cy="3733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3106599" cy="2289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3533"/>
            <a:ext cx="2424442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5" y="2253533"/>
            <a:ext cx="2763228" cy="23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288"/>
            <a:ext cx="8928991" cy="65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472514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Спасибо за внимание.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836712"/>
            <a:ext cx="5688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Актуальность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Первые представления о воде складываются в младшем дошкольном возрасте: вода течет из крана, в весеннем ручейке, вода растекается, ее можно разлить. Но сколько секретов таит в себе вода, когда дети удивляются исчезнувшим лужам на асфальте, своему отражению в воде, запотевшим окнам. В системе дошкольного образования формируется еще один метод познания окружающего мира- метод экспериментирования. Детское экспериментирование оказывает положительное влияние на эмоциональную сферу ребенка, эксперимент является наиболее успешным путем ознакомления детей с  миром окружающим их живой и неживой природы. В процессе экспериментирования  дошкольник путем экспериментирования мы решили разгадать некоторые секреты воды.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1242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196752"/>
            <a:ext cx="59766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Цель:</a:t>
            </a:r>
          </a:p>
          <a:p>
            <a:endParaRPr lang="ru-RU" dirty="0"/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Уточнить и расширить представление детей о воде, находящейся в разных состояниях ее признаках и свойствах.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31242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980728"/>
            <a:ext cx="61206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Задачи 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Создавать условия для формирования у  детей познавательного интереса;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Развивать любознательность, умение рассуждать и высказывать свое мнение;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Расширять представление детей о свойствах воды и ее переходах из одного состояния в другое (вкус, цвет, запах, текучесть, способность </a:t>
            </a:r>
            <a:r>
              <a:rPr lang="ru-RU" sz="2400" b="1" dirty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тражать, твердость);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Формировать представление о значении воды в жизни человека.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1242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1704" y="836712"/>
            <a:ext cx="5012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Расширить и углубить знания и представления детей о воде, умение определять различные свойства воды.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1704" y="2420888"/>
            <a:ext cx="501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Развивать интерес и познавательные умения через экспериментальную деятельность.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1704" y="3810000"/>
            <a:ext cx="5012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Формировать у родителей интерес к проблеме экологического воспитания своих детей.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1704" y="5229200"/>
            <a:ext cx="458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Воспитывать бережное отношение к воде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188640"/>
            <a:ext cx="31242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2068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Этапы 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628800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Подготовительный этап: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Разработка плана занятия, выяснить у детей о имеющихся знаниях о воде;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01379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Исследовательский (основной) этап: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Познавательно- исследовательская деятельность (опыты, эксперименты, наблюдения, рассматривание иллюстраций, создание творческих работ.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1236" y="4774513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Заключительный этап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Выставка рисунков.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347</Words>
  <Application>Microsoft Office PowerPoint</Application>
  <PresentationFormat>Экран (4:3)</PresentationFormat>
  <Paragraphs>34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admin</cp:lastModifiedBy>
  <cp:revision>53</cp:revision>
  <dcterms:created xsi:type="dcterms:W3CDTF">2017-03-27T18:59:02Z</dcterms:created>
  <dcterms:modified xsi:type="dcterms:W3CDTF">2020-04-28T20:07:51Z</dcterms:modified>
</cp:coreProperties>
</file>